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EE2F7-DC74-420A-94A0-55616EA6862E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05621-9FE5-4DEA-BDF4-0C4812E67A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5566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 smtClean="0"/>
              <a:t>Powrpoint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05621-9FE5-4DEA-BDF4-0C4812E67A1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03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70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9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29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2675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311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276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469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227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29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131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886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364DA-8ABA-4ABF-BC23-6C5B7F3DFA14}" type="datetimeFigureOut">
              <a:rPr lang="it-IT" smtClean="0"/>
              <a:t>18/09/2022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C45F-9A48-467A-BA16-340CC4E17D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667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258892" y="1397200"/>
            <a:ext cx="767421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Varie per dibattiti</a:t>
            </a: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583838" y="3974007"/>
            <a:ext cx="50243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000" b="1" dirty="0" smtClean="0"/>
              <a:t>PowerPoint in cantiere</a:t>
            </a:r>
            <a:endParaRPr lang="it-IT" sz="4000" b="1" dirty="0"/>
          </a:p>
        </p:txBody>
      </p:sp>
    </p:spTree>
    <p:extLst>
      <p:ext uri="{BB962C8B-B14F-4D97-AF65-F5344CB8AC3E}">
        <p14:creationId xmlns:p14="http://schemas.microsoft.com/office/powerpoint/2010/main" val="13362645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PC Claudio</dc:creator>
  <cp:lastModifiedBy>PC Claudio</cp:lastModifiedBy>
  <cp:revision>1</cp:revision>
  <dcterms:created xsi:type="dcterms:W3CDTF">2022-09-18T06:42:31Z</dcterms:created>
  <dcterms:modified xsi:type="dcterms:W3CDTF">2022-09-18T06:42:42Z</dcterms:modified>
</cp:coreProperties>
</file>